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B80CE-2B2A-4507-934A-045B3619C1E9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A3BC9-D9A4-4AC6-91F7-E692E19A15A9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kern="0" dirty="0">
                <a:solidFill>
                  <a:srgbClr val="000000"/>
                </a:solidFill>
                <a:latin typeface="Arial"/>
              </a:rPr>
              <a:t>Klipp ClipArt</a:t>
            </a:r>
            <a:endParaRPr lang="sv-SE" dirty="0"/>
          </a:p>
        </p:txBody>
      </p:sp>
      <p:sp>
        <p:nvSpPr>
          <p:cNvPr id="8" name="Platshållare för innehåll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9" name="Picture 3" descr="C:\Documents and Settings\Ulrika Nilsson\Mina dokument\Mina bilder\Microsoft Clip Organizer\j0281222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65659"/>
            <a:ext cx="4038600" cy="3795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Klipp ClipArt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Klipp ClipArt</dc:title>
  <dc:creator>U Nilsson</dc:creator>
  <cp:lastModifiedBy>U Nilsson</cp:lastModifiedBy>
  <cp:revision>1</cp:revision>
  <dcterms:created xsi:type="dcterms:W3CDTF">2007-04-19T08:01:29Z</dcterms:created>
  <dcterms:modified xsi:type="dcterms:W3CDTF">2007-04-19T08:02:59Z</dcterms:modified>
</cp:coreProperties>
</file>